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04935" y="375721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20876" y="377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778302" y="373860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214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</cp:revision>
  <dcterms:created xsi:type="dcterms:W3CDTF">2022-07-26T19:04:22Z</dcterms:created>
  <dcterms:modified xsi:type="dcterms:W3CDTF">2022-11-07T20:51:35Z</dcterms:modified>
</cp:coreProperties>
</file>